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8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6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4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B6AD-6C48-495B-B300-256F34E138B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285BCB-BB7E-30DA-D970-5D23CFB1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6858000" cy="257175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D45596-5F9F-F99B-B24C-C7061B0BA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850"/>
            <a:ext cx="6858000" cy="257175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16AD68F1-9B16-BC61-691C-BB06E48E6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5</cp:revision>
  <dcterms:created xsi:type="dcterms:W3CDTF">2023-02-08T04:28:03Z</dcterms:created>
  <dcterms:modified xsi:type="dcterms:W3CDTF">2023-04-26T15:40:42Z</dcterms:modified>
</cp:coreProperties>
</file>